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F7A1B-6765-4431-B757-1DD407C7C010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C5D9-49F9-4F46-946B-72B0073E9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9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59532" y="812967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D58B20-2D80-F710-7772-A65B85090CEA}"/>
              </a:ext>
            </a:extLst>
          </p:cNvPr>
          <p:cNvSpPr txBox="1"/>
          <p:nvPr/>
        </p:nvSpPr>
        <p:spPr>
          <a:xfrm>
            <a:off x="966893" y="77723"/>
            <a:ext cx="704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235»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endParaRPr lang="ru-RU" altLang="ru-RU" sz="28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разностороннее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развитие ребенка дошкольного возраста на основе духовно-нравственных ценностей российского народа, исторических и национально-культурных традиций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дошкольного образования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351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30</cp:revision>
  <dcterms:created xsi:type="dcterms:W3CDTF">2023-02-22T14:53:18Z</dcterms:created>
  <dcterms:modified xsi:type="dcterms:W3CDTF">2023-12-25T09:13:16Z</dcterms:modified>
</cp:coreProperties>
</file>