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5" r:id="rId3"/>
    <p:sldId id="264" r:id="rId4"/>
    <p:sldId id="263" r:id="rId5"/>
    <p:sldId id="262" r:id="rId6"/>
    <p:sldId id="257" r:id="rId7"/>
    <p:sldId id="256" r:id="rId8"/>
    <p:sldId id="258" r:id="rId9"/>
    <p:sldId id="259" r:id="rId10"/>
    <p:sldId id="260" r:id="rId11"/>
    <p:sldId id="261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336"/>
    <a:srgbClr val="2D82FF"/>
    <a:srgbClr val="009900"/>
    <a:srgbClr val="A0A0E0"/>
    <a:srgbClr val="F90707"/>
    <a:srgbClr val="F1750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100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1125538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1423988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9488" y="2967335"/>
            <a:ext cx="3365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420938"/>
            <a:ext cx="4391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6643702" y="5500702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2214546" y="214290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1688" y="2271713"/>
            <a:ext cx="497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2135188"/>
            <a:ext cx="411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1783</TotalTime>
  <Words>232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Admin</cp:lastModifiedBy>
  <cp:revision>102</cp:revision>
  <dcterms:created xsi:type="dcterms:W3CDTF">2013-01-27T13:42:04Z</dcterms:created>
  <dcterms:modified xsi:type="dcterms:W3CDTF">2022-11-27T14:46:34Z</dcterms:modified>
</cp:coreProperties>
</file>