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E20D-BEC8-47FD-8619-FCACD31578C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83;&#1103;%20&#1087;&#1088;&#1077;&#1079;&#1077;&#1085;&#1090;&#1072;&#1094;&#1080;&#1080;%20&#1082;&#1083;&#1072;&#1089;&#1089;&#1072;%20-%20Sing,%20Sing,%20Sing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audio" Target="file:///C:\Users\&#1052;&#1072;&#1096;&#1072;\Downloads\&#1076;&#1077;&#1090;&#1089;&#1082;&#1072;&#1103;%20&#1084;&#1077;&#1083;&#1086;&#1076;&#1080;&#1103;%20-%20&#1084;&#1086;&#1080;%20&#1084;&#1072;&#1083;&#1077;&#1085;&#1100;&#1082;&#1080;&#1077;%20&#1083;&#1086;&#1096;&#1072;&#1076;&#1082;&#1080;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76;&#1077;&#1090;&#1089;&#1082;&#1072;&#1103;-&#1052;&#1091;&#1079;&#1099;&#1082;&#1072;&#1083;&#1100;&#1085;&#1072;&#1103;%20&#1096;&#1082;&#1072;&#1090;&#1091;&#1083;&#1082;&#1072;%20-%20&#1052;&#1077;&#1083;&#1086;&#1076;&#1080;&#1103;%20&#1082;&#1091;&#1082;&#1083;&#1099;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26.png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23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10" Type="http://schemas.openxmlformats.org/officeDocument/2006/relationships/image" Target="../media/image32.png"/><Relationship Id="rId4" Type="http://schemas.openxmlformats.org/officeDocument/2006/relationships/image" Target="../media/image7.gif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.gif"/><Relationship Id="rId3" Type="http://schemas.openxmlformats.org/officeDocument/2006/relationships/image" Target="../media/image24.png"/><Relationship Id="rId7" Type="http://schemas.openxmlformats.org/officeDocument/2006/relationships/image" Target="../media/image30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20.gif"/><Relationship Id="rId4" Type="http://schemas.openxmlformats.org/officeDocument/2006/relationships/image" Target="../media/image11.png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214290"/>
            <a:ext cx="9286940" cy="1184273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 </a:t>
            </a:r>
            <a:r>
              <a:rPr lang="ru-RU" sz="28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Интерактивная презентация на тему: «Фрукты и овощи»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 descr="a8a0a995d74ca9647e26b52fa463a3c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9728" y="2385998"/>
            <a:ext cx="3824272" cy="447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928802"/>
            <a:ext cx="4830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6" name="Для презентации класса - Sing, Sing, S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1785918" y="3143248"/>
            <a:ext cx="1928826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214546" y="3643314"/>
            <a:ext cx="1143008" cy="928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29576" cy="86832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ВСЕ ОВОЩИ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нажми на корзинку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 descr="iva_item_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497" y="4714884"/>
            <a:ext cx="3238503" cy="2428877"/>
          </a:xfrm>
          <a:prstGeom prst="rect">
            <a:avLst/>
          </a:prstGeom>
        </p:spPr>
      </p:pic>
      <p:pic>
        <p:nvPicPr>
          <p:cNvPr id="9" name="Рисунок 8" descr="0_1864b_e2c62d6b_X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928670"/>
            <a:ext cx="2548377" cy="1695451"/>
          </a:xfrm>
          <a:prstGeom prst="rect">
            <a:avLst/>
          </a:prstGeom>
        </p:spPr>
      </p:pic>
      <p:pic>
        <p:nvPicPr>
          <p:cNvPr id="10" name="Рисунок 9" descr="0_1868f_2d2ecc0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5072074"/>
            <a:ext cx="1557335" cy="1537214"/>
          </a:xfrm>
          <a:prstGeom prst="rect">
            <a:avLst/>
          </a:prstGeom>
        </p:spPr>
      </p:pic>
      <p:pic>
        <p:nvPicPr>
          <p:cNvPr id="11" name="Рисунок 10" descr="11231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428736"/>
            <a:ext cx="2764628" cy="1785950"/>
          </a:xfrm>
          <a:prstGeom prst="rect">
            <a:avLst/>
          </a:prstGeom>
        </p:spPr>
      </p:pic>
      <p:pic>
        <p:nvPicPr>
          <p:cNvPr id="13" name="Рисунок 12" descr="plu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1571612"/>
            <a:ext cx="1905000" cy="1466850"/>
          </a:xfrm>
          <a:prstGeom prst="rect">
            <a:avLst/>
          </a:prstGeom>
        </p:spPr>
      </p:pic>
      <p:pic>
        <p:nvPicPr>
          <p:cNvPr id="14" name="Рисунок 13" descr="limo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214686"/>
            <a:ext cx="2571769" cy="1714512"/>
          </a:xfrm>
          <a:prstGeom prst="rect">
            <a:avLst/>
          </a:prstGeom>
        </p:spPr>
      </p:pic>
      <p:pic>
        <p:nvPicPr>
          <p:cNvPr id="15" name="Рисунок 14" descr="58_onion-red_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6124" y="2643182"/>
            <a:ext cx="2047876" cy="2047876"/>
          </a:xfrm>
          <a:prstGeom prst="rect">
            <a:avLst/>
          </a:prstGeom>
        </p:spPr>
      </p:pic>
      <p:pic>
        <p:nvPicPr>
          <p:cNvPr id="16" name="Рисунок 15" descr="chesnok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5110719"/>
            <a:ext cx="2700344" cy="1747281"/>
          </a:xfrm>
          <a:prstGeom prst="rect">
            <a:avLst/>
          </a:prstGeom>
        </p:spPr>
      </p:pic>
      <p:pic>
        <p:nvPicPr>
          <p:cNvPr id="17" name="Рисунок 16" descr="da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3504" y="2643182"/>
            <a:ext cx="2138368" cy="2138368"/>
          </a:xfrm>
          <a:prstGeom prst="rect">
            <a:avLst/>
          </a:prstGeom>
        </p:spPr>
      </p:pic>
      <p:pic>
        <p:nvPicPr>
          <p:cNvPr id="18" name="Рисунок 17" descr="kapust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488" y="2714620"/>
            <a:ext cx="2351234" cy="2089986"/>
          </a:xfrm>
          <a:prstGeom prst="rect">
            <a:avLst/>
          </a:prstGeom>
        </p:spPr>
      </p:pic>
      <p:pic>
        <p:nvPicPr>
          <p:cNvPr id="19" name="Рисунок 18" descr="11231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4929198"/>
            <a:ext cx="1607154" cy="1038221"/>
          </a:xfrm>
          <a:prstGeom prst="rect">
            <a:avLst/>
          </a:prstGeom>
        </p:spPr>
      </p:pic>
      <p:pic>
        <p:nvPicPr>
          <p:cNvPr id="20" name="Рисунок 19" descr="chesnok3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5429264"/>
            <a:ext cx="1258595" cy="814385"/>
          </a:xfrm>
          <a:prstGeom prst="rect">
            <a:avLst/>
          </a:prstGeom>
        </p:spPr>
      </p:pic>
      <p:pic>
        <p:nvPicPr>
          <p:cNvPr id="21" name="Рисунок 20" descr="58_onion-red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15272" y="5000636"/>
            <a:ext cx="1119182" cy="1119182"/>
          </a:xfrm>
          <a:prstGeom prst="rect">
            <a:avLst/>
          </a:prstGeom>
        </p:spPr>
      </p:pic>
      <p:pic>
        <p:nvPicPr>
          <p:cNvPr id="22" name="Рисунок 21" descr="da2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4714884"/>
            <a:ext cx="1066798" cy="1066798"/>
          </a:xfrm>
          <a:prstGeom prst="rect">
            <a:avLst/>
          </a:prstGeom>
        </p:spPr>
      </p:pic>
      <p:pic>
        <p:nvPicPr>
          <p:cNvPr id="23" name="Рисунок 22" descr="kapust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9152" y="5429264"/>
            <a:ext cx="898795" cy="798929"/>
          </a:xfrm>
          <a:prstGeom prst="rect">
            <a:avLst/>
          </a:prstGeom>
        </p:spPr>
      </p:pic>
      <p:pic>
        <p:nvPicPr>
          <p:cNvPr id="26" name="детская мелодия - мои маленькие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4000"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986714" cy="785818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ЛИШНЕЕ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pineap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42918"/>
            <a:ext cx="2090361" cy="3123885"/>
          </a:xfrm>
          <a:prstGeom prst="rect">
            <a:avLst/>
          </a:prstGeom>
        </p:spPr>
      </p:pic>
      <p:pic>
        <p:nvPicPr>
          <p:cNvPr id="6" name="Рисунок 5" descr="2_app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142984"/>
            <a:ext cx="2016441" cy="2124080"/>
          </a:xfrm>
          <a:prstGeom prst="rect">
            <a:avLst/>
          </a:prstGeom>
        </p:spPr>
      </p:pic>
      <p:pic>
        <p:nvPicPr>
          <p:cNvPr id="7" name="Рисунок 6" descr="11231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429000"/>
            <a:ext cx="3452820" cy="22305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550070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5400" b="1" cap="none" spc="1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0_1864b_e2c62d6b_X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3714752"/>
            <a:ext cx="2833691" cy="1885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animClr clrSpc="rgb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243 -0.01965 0.00556 -0.04347 0.01233 -0.06151 C 0.01719 -0.0932 0.01372 -0.12581 0.01077 -0.15772 C 0.01216 -0.21415 0.00764 -0.25624 0.01841 -0.30527 C 0.0224 -0.35245 0.01858 -0.30365 0.02153 -0.39963 C 0.02188 -0.40911 0.02136 -0.41905 0.02309 -0.4283 C 0.02396 -0.43316 0.02917 -0.44056 0.02917 -0.44056 C 0.03021 -0.44611 0.0316 -0.45351 0.03229 -0.45906 C 0.03351 -0.46993 0.03542 -0.4919 0.03542 -0.4919 C 0.0349 -0.50346 0.03577 -0.51526 0.03386 -0.52659 C 0.03108 -0.54301 0.02743 -0.53399 0.02466 -0.54509 C 0.02101 -0.55943 0.01841 -0.57076 0.01841 -0.58603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00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058152" cy="71435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ФРУКТЫ ЖЕЛТОГО ЦВЕТА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нажми на корзинку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Рисунок 8" descr="0_8fcac_8acea687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919423"/>
            <a:ext cx="2641113" cy="1938577"/>
          </a:xfrm>
          <a:prstGeom prst="rect">
            <a:avLst/>
          </a:prstGeom>
        </p:spPr>
      </p:pic>
      <p:pic>
        <p:nvPicPr>
          <p:cNvPr id="1026" name="Picture 2" descr="C:\Users\Маша\Downloads\iva_item_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642918"/>
            <a:ext cx="3622684" cy="2717013"/>
          </a:xfrm>
          <a:prstGeom prst="rect">
            <a:avLst/>
          </a:prstGeom>
          <a:noFill/>
        </p:spPr>
      </p:pic>
      <p:pic>
        <p:nvPicPr>
          <p:cNvPr id="11" name="Рисунок 10" descr="0_1864b_e2c62d6b_X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4686"/>
            <a:ext cx="2833691" cy="1885272"/>
          </a:xfrm>
          <a:prstGeom prst="rect">
            <a:avLst/>
          </a:prstGeom>
        </p:spPr>
      </p:pic>
      <p:pic>
        <p:nvPicPr>
          <p:cNvPr id="12" name="Рисунок 11" descr="0_78022_3d527f0f_l.jpg-269x3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357430"/>
            <a:ext cx="1852616" cy="2066114"/>
          </a:xfrm>
          <a:prstGeom prst="rect">
            <a:avLst/>
          </a:prstGeom>
        </p:spPr>
      </p:pic>
      <p:pic>
        <p:nvPicPr>
          <p:cNvPr id="13" name="Рисунок 12" descr="lim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4500570"/>
            <a:ext cx="3107517" cy="2071678"/>
          </a:xfrm>
          <a:prstGeom prst="rect">
            <a:avLst/>
          </a:prstGeom>
        </p:spPr>
      </p:pic>
      <p:pic>
        <p:nvPicPr>
          <p:cNvPr id="14" name="Рисунок 13" descr="kiwi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5028432"/>
            <a:ext cx="2276485" cy="1829568"/>
          </a:xfrm>
          <a:prstGeom prst="rect">
            <a:avLst/>
          </a:prstGeom>
        </p:spPr>
      </p:pic>
      <p:pic>
        <p:nvPicPr>
          <p:cNvPr id="15" name="Рисунок 14" descr="plum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4" y="3071810"/>
            <a:ext cx="2461660" cy="1895478"/>
          </a:xfrm>
          <a:prstGeom prst="rect">
            <a:avLst/>
          </a:prstGeom>
        </p:spPr>
      </p:pic>
      <p:pic>
        <p:nvPicPr>
          <p:cNvPr id="16" name="Рисунок 15" descr="0_8fcac_8acea687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928670"/>
            <a:ext cx="1505307" cy="1104895"/>
          </a:xfrm>
          <a:prstGeom prst="rect">
            <a:avLst/>
          </a:prstGeom>
        </p:spPr>
      </p:pic>
      <p:pic>
        <p:nvPicPr>
          <p:cNvPr id="18" name="Рисунок 17" descr="lim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785794"/>
            <a:ext cx="1757346" cy="1171564"/>
          </a:xfrm>
          <a:prstGeom prst="rect">
            <a:avLst/>
          </a:prstGeom>
        </p:spPr>
      </p:pic>
      <p:pic>
        <p:nvPicPr>
          <p:cNvPr id="17" name="детская-Музыкальная шкатулка - Мелодия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_onion-red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2643206" cy="2643206"/>
          </a:xfrm>
          <a:prstGeom prst="rect">
            <a:avLst/>
          </a:prstGeom>
        </p:spPr>
      </p:pic>
      <p:pic>
        <p:nvPicPr>
          <p:cNvPr id="8" name="Рисунок 7" descr="0_8fcac_8acea687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444" y="2643182"/>
            <a:ext cx="3893079" cy="2857520"/>
          </a:xfrm>
          <a:prstGeom prst="rect">
            <a:avLst/>
          </a:prstGeom>
        </p:spPr>
      </p:pic>
      <p:pic>
        <p:nvPicPr>
          <p:cNvPr id="12" name="Рисунок 11" descr="kapus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2431602" cy="2161424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86676" cy="78581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ЗАГАДКИ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нажми на облачко и увидишь ответ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85720" y="1214422"/>
            <a:ext cx="3714776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Сидит дед, во сто шуб одет,</a:t>
            </a:r>
          </a:p>
          <a:p>
            <a:pPr algn="ctr"/>
            <a:r>
              <a:rPr lang="ru-RU" dirty="0" smtClean="0"/>
              <a:t>Кто его раздевает,</a:t>
            </a:r>
          </a:p>
          <a:p>
            <a:pPr algn="ctr"/>
            <a:r>
              <a:rPr lang="ru-RU" dirty="0" smtClean="0"/>
              <a:t>Тот слёзы проливает.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285720" y="3857628"/>
            <a:ext cx="3571900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Уродилась я на славу,</a:t>
            </a:r>
          </a:p>
          <a:p>
            <a:pPr algn="ctr"/>
            <a:r>
              <a:rPr lang="ru-RU" dirty="0" smtClean="0"/>
              <a:t>Голова бела, кудрява.</a:t>
            </a:r>
          </a:p>
          <a:p>
            <a:pPr algn="ctr"/>
            <a:r>
              <a:rPr lang="ru-RU" dirty="0" smtClean="0"/>
              <a:t>Кто любит щи – </a:t>
            </a:r>
          </a:p>
          <a:p>
            <a:pPr algn="ctr"/>
            <a:r>
              <a:rPr lang="ru-RU" dirty="0" smtClean="0"/>
              <a:t>Меня в них ищи.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4071934" y="2500306"/>
            <a:ext cx="4857784" cy="31432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Огурцы они как будто,</a:t>
            </a:r>
          </a:p>
          <a:p>
            <a:pPr algn="ctr"/>
            <a:r>
              <a:rPr lang="ru-RU" dirty="0" smtClean="0"/>
              <a:t>Только связками растут,</a:t>
            </a:r>
          </a:p>
          <a:p>
            <a:pPr algn="ctr"/>
            <a:r>
              <a:rPr lang="ru-RU" dirty="0" smtClean="0"/>
              <a:t>И на завтрак эти фрукты</a:t>
            </a:r>
          </a:p>
          <a:p>
            <a:pPr algn="ctr"/>
            <a:r>
              <a:rPr lang="ru-RU" dirty="0" smtClean="0"/>
              <a:t>Обезьянам подают.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8b24_853e9bf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2359434" cy="1752141"/>
          </a:xfrm>
          <a:prstGeom prst="rect">
            <a:avLst/>
          </a:prstGeom>
        </p:spPr>
      </p:pic>
      <p:pic>
        <p:nvPicPr>
          <p:cNvPr id="5" name="Рисунок 4" descr="0_78022_3d527f0f_l.jpg-269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572008"/>
            <a:ext cx="1665449" cy="1857378"/>
          </a:xfrm>
          <a:prstGeom prst="rect">
            <a:avLst/>
          </a:prstGeom>
        </p:spPr>
      </p:pic>
      <p:pic>
        <p:nvPicPr>
          <p:cNvPr id="6" name="Рисунок 5" descr="58_onion-red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071678"/>
            <a:ext cx="2262190" cy="2262190"/>
          </a:xfrm>
          <a:prstGeom prst="rect">
            <a:avLst/>
          </a:prstGeom>
        </p:spPr>
      </p:pic>
      <p:pic>
        <p:nvPicPr>
          <p:cNvPr id="7" name="Рисунок 6" descr="da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785926"/>
            <a:ext cx="2347911" cy="2347911"/>
          </a:xfrm>
          <a:prstGeom prst="rect">
            <a:avLst/>
          </a:prstGeom>
        </p:spPr>
      </p:pic>
      <p:pic>
        <p:nvPicPr>
          <p:cNvPr id="8" name="Рисунок 7" descr="tenfoods-tomat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2000240"/>
            <a:ext cx="1838325" cy="1905000"/>
          </a:xfrm>
          <a:prstGeom prst="rect">
            <a:avLst/>
          </a:prstGeom>
        </p:spPr>
      </p:pic>
      <p:pic>
        <p:nvPicPr>
          <p:cNvPr id="9" name="Рисунок 8" descr="morkovk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945633">
            <a:off x="6252304" y="4108412"/>
            <a:ext cx="2246732" cy="286702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ОВОЩЕЙ 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КАБАЧОК</a:t>
            </a:r>
            <a:endParaRPr lang="ru-RU" sz="20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ФРУКТОВ 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ПЕРСИК</a:t>
            </a:r>
            <a:endParaRPr lang="ru-RU" sz="20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Рисунок 10" descr="0_1868f_2d2ecc0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572008"/>
            <a:ext cx="1915460" cy="1890713"/>
          </a:xfrm>
          <a:prstGeom prst="rect">
            <a:avLst/>
          </a:prstGeom>
        </p:spPr>
      </p:pic>
      <p:pic>
        <p:nvPicPr>
          <p:cNvPr id="12" name="Рисунок 11" descr="kiwi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572008"/>
            <a:ext cx="2490799" cy="2001808"/>
          </a:xfrm>
          <a:prstGeom prst="rect">
            <a:avLst/>
          </a:prstGeom>
        </p:spPr>
      </p:pic>
      <p:pic>
        <p:nvPicPr>
          <p:cNvPr id="13" name="Рисунок 12" descr="pineapp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1714488"/>
            <a:ext cx="2007728" cy="3000396"/>
          </a:xfrm>
          <a:prstGeom prst="rect">
            <a:avLst/>
          </a:prstGeom>
        </p:spPr>
      </p:pic>
      <p:pic>
        <p:nvPicPr>
          <p:cNvPr id="14" name="Рисунок 13" descr="0_1864b_e2c62d6b_X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805359"/>
            <a:ext cx="3085258" cy="2052641"/>
          </a:xfrm>
          <a:prstGeom prst="rect">
            <a:avLst/>
          </a:prstGeom>
        </p:spPr>
      </p:pic>
      <p:pic>
        <p:nvPicPr>
          <p:cNvPr id="15" name="Рисунок 14" descr="2_appl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1928802"/>
            <a:ext cx="2027301" cy="2135520"/>
          </a:xfrm>
          <a:prstGeom prst="rect">
            <a:avLst/>
          </a:prstGeom>
        </p:spPr>
      </p:pic>
      <p:pic>
        <p:nvPicPr>
          <p:cNvPr id="16" name="Рисунок 15" descr="plum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2214554"/>
            <a:ext cx="2647213" cy="2038354"/>
          </a:xfrm>
          <a:prstGeom prst="rect">
            <a:avLst/>
          </a:prstGeom>
        </p:spPr>
      </p:pic>
      <p:pic>
        <p:nvPicPr>
          <p:cNvPr id="17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8022_3d527f0f_l.jpg-269x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5000636"/>
            <a:ext cx="1428760" cy="1593413"/>
          </a:xfrm>
          <a:prstGeom prst="rect">
            <a:avLst/>
          </a:prstGeom>
        </p:spPr>
      </p:pic>
      <p:pic>
        <p:nvPicPr>
          <p:cNvPr id="6" name="Рисунок 5" descr="58_onion-re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1833594" cy="1833594"/>
          </a:xfrm>
          <a:prstGeom prst="rect">
            <a:avLst/>
          </a:prstGeom>
        </p:spPr>
      </p:pic>
      <p:pic>
        <p:nvPicPr>
          <p:cNvPr id="7" name="Рисунок 6" descr="da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285860"/>
            <a:ext cx="2357453" cy="2357453"/>
          </a:xfrm>
          <a:prstGeom prst="rect">
            <a:avLst/>
          </a:prstGeom>
        </p:spPr>
      </p:pic>
      <p:pic>
        <p:nvPicPr>
          <p:cNvPr id="8" name="Рисунок 7" descr="tenfoods-tomat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929198"/>
            <a:ext cx="1428759" cy="1480579"/>
          </a:xfrm>
          <a:prstGeom prst="rect">
            <a:avLst/>
          </a:prstGeom>
        </p:spPr>
      </p:pic>
      <p:pic>
        <p:nvPicPr>
          <p:cNvPr id="9" name="Рисунок 8" descr="morkovk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945633">
            <a:off x="6740296" y="4880797"/>
            <a:ext cx="2078468" cy="265230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ПОСМОТРИ И ЗАПОМНИ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теперь закрой экран и вспомни все предметы</a:t>
            </a:r>
            <a:endParaRPr lang="ru-RU" sz="20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2" name="Рисунок 11" descr="0_1864b_e2c62d6b_X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3357562"/>
            <a:ext cx="2500330" cy="1663485"/>
          </a:xfrm>
          <a:prstGeom prst="rect">
            <a:avLst/>
          </a:prstGeom>
        </p:spPr>
      </p:pic>
      <p:pic>
        <p:nvPicPr>
          <p:cNvPr id="13" name="Рисунок 12" descr="2_appl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1357298"/>
            <a:ext cx="1500198" cy="1580280"/>
          </a:xfrm>
          <a:prstGeom prst="rect">
            <a:avLst/>
          </a:prstGeom>
        </p:spPr>
      </p:pic>
      <p:pic>
        <p:nvPicPr>
          <p:cNvPr id="14" name="Рисунок 13" descr="pineappl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0298" y="1500174"/>
            <a:ext cx="2007728" cy="3000396"/>
          </a:xfrm>
          <a:prstGeom prst="rect">
            <a:avLst/>
          </a:prstGeom>
        </p:spPr>
      </p:pic>
      <p:pic>
        <p:nvPicPr>
          <p:cNvPr id="15" name="Рисунок 14" descr="kiwi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7686" y="3071810"/>
            <a:ext cx="1928826" cy="1550161"/>
          </a:xfrm>
          <a:prstGeom prst="rect">
            <a:avLst/>
          </a:prstGeom>
        </p:spPr>
      </p:pic>
      <p:pic>
        <p:nvPicPr>
          <p:cNvPr id="16" name="Рисунок 15" descr="0_1868f_2d2ecc0_XL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4348" y="4643446"/>
            <a:ext cx="1355452" cy="133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90</Words>
  <Application>Microsoft Office PowerPoint</Application>
  <PresentationFormat>Экран (4:3)</PresentationFormat>
  <Paragraphs>25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Интерактивная презентация на тему: «Фрукты и овощи»</vt:lpstr>
      <vt:lpstr>СОБЕРИ В КОРЗИНУ ВСЕ ОВОЩИ  и нажми на корзинку</vt:lpstr>
      <vt:lpstr>НАЙДИ ЛИШНЕЕ</vt:lpstr>
      <vt:lpstr>СОБЕРИ В КОРЗИНУ ФРУКТЫ ЖЕЛТОГО ЦВЕТА и нажми на корзинку</vt:lpstr>
      <vt:lpstr>ЗАГАДКИ нажми на облачко и увидишь ответ</vt:lpstr>
      <vt:lpstr>НАЙДИ СРЕДИ ОВОЩЕЙ КАБАЧОК</vt:lpstr>
      <vt:lpstr>НАЙДИ СРЕДИ ФРУКТОВ ПЕРСИК</vt:lpstr>
      <vt:lpstr>ПОСМОТРИ И ЗАПОМНИ теперь закрой экран и вспомни все предметы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</dc:title>
  <dc:creator>Маша</dc:creator>
  <cp:lastModifiedBy>Admin</cp:lastModifiedBy>
  <cp:revision>39</cp:revision>
  <dcterms:created xsi:type="dcterms:W3CDTF">2015-11-17T10:03:43Z</dcterms:created>
  <dcterms:modified xsi:type="dcterms:W3CDTF">2020-04-28T14:19:58Z</dcterms:modified>
</cp:coreProperties>
</file>