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4" r:id="rId7"/>
    <p:sldId id="263" r:id="rId8"/>
    <p:sldId id="265" r:id="rId9"/>
    <p:sldId id="269" r:id="rId10"/>
    <p:sldId id="268" r:id="rId11"/>
    <p:sldId id="270" r:id="rId12"/>
    <p:sldId id="273" r:id="rId13"/>
    <p:sldId id="272" r:id="rId14"/>
    <p:sldId id="274" r:id="rId15"/>
    <p:sldId id="277" r:id="rId16"/>
    <p:sldId id="276" r:id="rId17"/>
    <p:sldId id="278" r:id="rId18"/>
    <p:sldId id="279" r:id="rId19"/>
    <p:sldId id="281" r:id="rId20"/>
    <p:sldId id="283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94660"/>
  </p:normalViewPr>
  <p:slideViewPr>
    <p:cSldViewPr>
      <p:cViewPr>
        <p:scale>
          <a:sx n="70" d="100"/>
          <a:sy n="70" d="100"/>
        </p:scale>
        <p:origin x="-11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АКТИК\доп образование\пр\математическая игра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2817"/>
            <a:ext cx="9144000" cy="686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670429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«Академия математических наук»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6969" y="198682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Игра – тренажер </a:t>
            </a:r>
            <a:r>
              <a:rPr lang="ru-RU" smtClean="0">
                <a:latin typeface="Comic Sans MS" panose="030F0702030302020204" pitchFamily="66" charset="0"/>
              </a:rPr>
              <a:t>для </a:t>
            </a:r>
            <a:r>
              <a:rPr lang="ru-RU" smtClean="0">
                <a:latin typeface="Comic Sans MS" panose="030F0702030302020204" pitchFamily="66" charset="0"/>
              </a:rPr>
              <a:t>дошкольников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812360" y="6309320"/>
            <a:ext cx="1331640" cy="510930"/>
          </a:xfrm>
          <a:prstGeom prst="rightArrow">
            <a:avLst>
              <a:gd name="adj1" fmla="val 56318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начинаем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04048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94547" y="345436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75827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etod-kopilka.ru/images/doc/1/358/5/img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15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2" action="ppaction://hlinksldjump"/>
          </p:cNvPr>
          <p:cNvSpPr/>
          <p:nvPr/>
        </p:nvSpPr>
        <p:spPr>
          <a:xfrm>
            <a:off x="2342413" y="437220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процесс 2">
            <a:hlinkClick r:id="rId3" action="ppaction://hlinksldjump"/>
          </p:cNvPr>
          <p:cNvSpPr/>
          <p:nvPr/>
        </p:nvSpPr>
        <p:spPr>
          <a:xfrm>
            <a:off x="753436" y="1988840"/>
            <a:ext cx="914400" cy="187220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учное управление 4">
            <a:hlinkClick r:id="rId3" action="ppaction://hlinksldjump"/>
          </p:cNvPr>
          <p:cNvSpPr/>
          <p:nvPr/>
        </p:nvSpPr>
        <p:spPr>
          <a:xfrm>
            <a:off x="4116524" y="648557"/>
            <a:ext cx="1054968" cy="936684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3138567" y="3356634"/>
            <a:ext cx="1490464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fotohomka.ru/images/Nov/03/18305de351e857f09852dbc226537b69/mini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75" y="4365104"/>
            <a:ext cx="3071123" cy="228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ертикальный свиток 7"/>
          <p:cNvSpPr/>
          <p:nvPr/>
        </p:nvSpPr>
        <p:spPr>
          <a:xfrm>
            <a:off x="5171492" y="354360"/>
            <a:ext cx="3865004" cy="4658816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Как тарелка, как венок,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Как веселый колобок,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Как колеса, как колечки,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Как пирог из теплой печки!</a:t>
            </a:r>
          </a:p>
        </p:txBody>
      </p:sp>
    </p:spTree>
    <p:extLst>
      <p:ext uri="{BB962C8B-B14F-4D97-AF65-F5344CB8AC3E}">
        <p14:creationId xmlns:p14="http://schemas.microsoft.com/office/powerpoint/2010/main" xmlns="" val="29008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olna.org/wp-content/uploads/2014/11/putieshiestviie_v_stranu_informatiku1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57" y="-12970"/>
            <a:ext cx="9185785" cy="687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524328" y="5805264"/>
            <a:ext cx="1368152" cy="64807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72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etod-kopilka.ru/images/doc/1/358/5/img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05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asycross.ru/pattern/image/3424/source/2012/03/28/tmpBshwKO_proj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929" y="4005064"/>
            <a:ext cx="2748829" cy="26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узел 1"/>
          <p:cNvSpPr/>
          <p:nvPr/>
        </p:nvSpPr>
        <p:spPr>
          <a:xfrm>
            <a:off x="2784703" y="1428290"/>
            <a:ext cx="1118432" cy="1152128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4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5868144" y="1381747"/>
            <a:ext cx="1152128" cy="1152128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?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923928" y="1973325"/>
            <a:ext cx="1872208" cy="31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78718" y="315189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Помоги мишутке вспомнить, </a:t>
            </a:r>
            <a:r>
              <a:rPr lang="ru-RU" sz="2000" dirty="0" smtClean="0">
                <a:latin typeface="Comic Sans MS" panose="030F0702030302020204" pitchFamily="66" charset="0"/>
              </a:rPr>
              <a:t>какое число следующее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3" name="Блок-схема: процесс 12">
            <a:hlinkClick r:id="rId3" action="ppaction://hlinksldjump"/>
          </p:cNvPr>
          <p:cNvSpPr/>
          <p:nvPr/>
        </p:nvSpPr>
        <p:spPr>
          <a:xfrm>
            <a:off x="4283968" y="5299017"/>
            <a:ext cx="936104" cy="83086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7" name="Блок-схема: процесс 16">
            <a:hlinkClick r:id="rId4" action="ppaction://hlinksldjump"/>
          </p:cNvPr>
          <p:cNvSpPr/>
          <p:nvPr/>
        </p:nvSpPr>
        <p:spPr>
          <a:xfrm>
            <a:off x="5491723" y="5299017"/>
            <a:ext cx="936104" cy="819122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Блок-схема: процесс 17">
            <a:hlinkClick r:id="rId3" action="ppaction://hlinksldjump"/>
          </p:cNvPr>
          <p:cNvSpPr/>
          <p:nvPr/>
        </p:nvSpPr>
        <p:spPr>
          <a:xfrm>
            <a:off x="6703154" y="5299017"/>
            <a:ext cx="936104" cy="819122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5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etod-kopilka.ru/images/doc/1/358/5/img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45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olna.org/wp-content/uploads/2014/11/putieshiestviie_v_stranu_informatiku1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57" y="-12970"/>
            <a:ext cx="9185785" cy="687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524328" y="5805264"/>
            <a:ext cx="1368152" cy="64807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82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asycross.ru/pattern/image/3424/source/2012/03/28/tmpBshwKO_proj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929" y="4005064"/>
            <a:ext cx="2748829" cy="26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узел 1"/>
          <p:cNvSpPr/>
          <p:nvPr/>
        </p:nvSpPr>
        <p:spPr>
          <a:xfrm>
            <a:off x="2784703" y="1428290"/>
            <a:ext cx="1118432" cy="1152128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" name="Блок-схема: узел 2"/>
          <p:cNvSpPr/>
          <p:nvPr/>
        </p:nvSpPr>
        <p:spPr>
          <a:xfrm>
            <a:off x="5868144" y="1381747"/>
            <a:ext cx="1152128" cy="1152128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?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923928" y="1973325"/>
            <a:ext cx="1872208" cy="31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78718" y="315189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Помоги мишутке вспомнить, </a:t>
            </a:r>
            <a:r>
              <a:rPr lang="ru-RU" sz="2000" dirty="0" smtClean="0">
                <a:latin typeface="Comic Sans MS" panose="030F0702030302020204" pitchFamily="66" charset="0"/>
              </a:rPr>
              <a:t>какое число следующее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3" name="Блок-схема: процесс 12">
            <a:hlinkClick r:id="rId3" action="ppaction://hlinksldjump"/>
          </p:cNvPr>
          <p:cNvSpPr/>
          <p:nvPr/>
        </p:nvSpPr>
        <p:spPr>
          <a:xfrm>
            <a:off x="4283968" y="5299017"/>
            <a:ext cx="936104" cy="83086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7" name="Блок-схема: процесс 16">
            <a:hlinkClick r:id="rId4" action="ppaction://hlinksldjump"/>
          </p:cNvPr>
          <p:cNvSpPr/>
          <p:nvPr/>
        </p:nvSpPr>
        <p:spPr>
          <a:xfrm>
            <a:off x="5491723" y="5299017"/>
            <a:ext cx="936104" cy="819122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4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Блок-схема: процесс 17">
            <a:hlinkClick r:id="rId4" action="ppaction://hlinksldjump"/>
          </p:cNvPr>
          <p:cNvSpPr/>
          <p:nvPr/>
        </p:nvSpPr>
        <p:spPr>
          <a:xfrm>
            <a:off x="6703154" y="5299017"/>
            <a:ext cx="936104" cy="819122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22362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etod-kopilka.ru/images/doc/1/358/5/img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06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olna.org/wp-content/uploads/2014/11/putieshiestviie_v_stranu_informatiku1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57" y="-12970"/>
            <a:ext cx="9185785" cy="687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524328" y="5805264"/>
            <a:ext cx="1368152" cy="64807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48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5814/200418627.7e/0_1203ee_4d2dbf58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328" y="-1"/>
            <a:ext cx="9162328" cy="435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581127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Помоги белочке сосчитать, сколько бабочек на лужайке?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://cs625123.vk.me/v625123817/26321/waloOun0D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88" y="1196752"/>
            <a:ext cx="965528" cy="13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laycast.ru/uploads/2016/02/19/1740495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00700"/>
            <a:ext cx="1353705" cy="125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rId5" action="ppaction://hlinksldjump"/>
          </p:cNvPr>
          <p:cNvSpPr/>
          <p:nvPr/>
        </p:nvSpPr>
        <p:spPr>
          <a:xfrm>
            <a:off x="251520" y="5563090"/>
            <a:ext cx="1152128" cy="7462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4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2339752" y="5563090"/>
            <a:ext cx="1152128" cy="720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5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4553840" y="5563090"/>
            <a:ext cx="1152128" cy="720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6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1032" name="Picture 8" descr="http://img-fotki.yandex.ru/get/4703/svetlera.3f/0_50733_c03b145e_XXX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1189" y="4581127"/>
            <a:ext cx="2227742" cy="222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887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asycross.ru/pattern/image/3424/source/2012/03/28/tmpBshwKO_proj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929" y="4005064"/>
            <a:ext cx="2748829" cy="26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узел 1"/>
          <p:cNvSpPr/>
          <p:nvPr/>
        </p:nvSpPr>
        <p:spPr>
          <a:xfrm>
            <a:off x="2784703" y="1428290"/>
            <a:ext cx="1118432" cy="1152128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?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5868144" y="1381747"/>
            <a:ext cx="1152128" cy="1152128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Comic Sans MS" panose="030F0702030302020204" pitchFamily="66" charset="0"/>
              </a:rPr>
              <a:t>8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923928" y="1973325"/>
            <a:ext cx="1872208" cy="31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78718" y="315189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Помоги мишутке вспомнить, </a:t>
            </a:r>
            <a:r>
              <a:rPr lang="ru-RU" sz="2000" dirty="0" smtClean="0">
                <a:latin typeface="Comic Sans MS" panose="030F0702030302020204" pitchFamily="66" charset="0"/>
              </a:rPr>
              <a:t>какое число предыдущее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3" name="Блок-схема: процесс 12">
            <a:hlinkClick r:id="rId3" action="ppaction://hlinksldjump"/>
          </p:cNvPr>
          <p:cNvSpPr/>
          <p:nvPr/>
        </p:nvSpPr>
        <p:spPr>
          <a:xfrm>
            <a:off x="4283968" y="5299017"/>
            <a:ext cx="936104" cy="83086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7" name="Блок-схема: процесс 16">
            <a:hlinkClick r:id="rId3" action="ppaction://hlinksldjump"/>
          </p:cNvPr>
          <p:cNvSpPr/>
          <p:nvPr/>
        </p:nvSpPr>
        <p:spPr>
          <a:xfrm>
            <a:off x="5491723" y="5299017"/>
            <a:ext cx="936104" cy="819122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8" name="Блок-схема: процесс 17">
            <a:hlinkClick r:id="rId4" action="ppaction://hlinksldjump"/>
          </p:cNvPr>
          <p:cNvSpPr/>
          <p:nvPr/>
        </p:nvSpPr>
        <p:spPr>
          <a:xfrm>
            <a:off x="6703154" y="5299017"/>
            <a:ext cx="936104" cy="819122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18715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etod-kopilka.ru/images/doc/1/358/5/img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7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olna.org/wp-content/uploads/2014/11/putieshiestviie_v_stranu_informatiku1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57" y="-12970"/>
            <a:ext cx="9185785" cy="687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524328" y="5805264"/>
            <a:ext cx="1368152" cy="64807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97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irgif.com/pohvala/molodec_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8621936" cy="26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124744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Поздравляю, ты – настоящий академик математических наук!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6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etod-kopilka.ru/images/doc/1/358/5/img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07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olna.org/wp-content/uploads/2014/11/putieshiestviie_v_stranu_informatiku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57" y="-12970"/>
            <a:ext cx="9185785" cy="687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524328" y="5805264"/>
            <a:ext cx="1368152" cy="64807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70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otohomka.ru/images/Nov/03/18305de351e857f09852dbc226537b69/mini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75" y="4365104"/>
            <a:ext cx="3071123" cy="228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извлечение 1">
            <a:hlinkClick r:id="rId3" action="ppaction://hlinksldjump"/>
          </p:cNvPr>
          <p:cNvSpPr/>
          <p:nvPr/>
        </p:nvSpPr>
        <p:spPr>
          <a:xfrm>
            <a:off x="2162627" y="1842127"/>
            <a:ext cx="1296144" cy="108012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hlinkClick r:id="rId4" action="ppaction://hlinksldjump"/>
          </p:cNvPr>
          <p:cNvSpPr/>
          <p:nvPr/>
        </p:nvSpPr>
        <p:spPr>
          <a:xfrm>
            <a:off x="2342413" y="437220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процесс 3">
            <a:hlinkClick r:id="rId4" action="ppaction://hlinksldjump"/>
          </p:cNvPr>
          <p:cNvSpPr/>
          <p:nvPr/>
        </p:nvSpPr>
        <p:spPr>
          <a:xfrm>
            <a:off x="753436" y="1988840"/>
            <a:ext cx="914400" cy="187220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>
            <a:hlinkClick r:id="rId4" action="ppaction://hlinksldjump"/>
          </p:cNvPr>
          <p:cNvSpPr/>
          <p:nvPr/>
        </p:nvSpPr>
        <p:spPr>
          <a:xfrm>
            <a:off x="467544" y="471179"/>
            <a:ext cx="914400" cy="900680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ручное управление 5">
            <a:hlinkClick r:id="rId4" action="ppaction://hlinksldjump"/>
          </p:cNvPr>
          <p:cNvSpPr/>
          <p:nvPr/>
        </p:nvSpPr>
        <p:spPr>
          <a:xfrm>
            <a:off x="4116524" y="648557"/>
            <a:ext cx="1054968" cy="936684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3138567" y="3356634"/>
            <a:ext cx="1490464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43301" y="4964811"/>
            <a:ext cx="421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Помоги волчонку узнать геометрическую фигуру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5171492" y="354360"/>
            <a:ext cx="3865004" cy="379472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На эту фигуру ты посмотри: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У нее углов всего лишь три.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Ты назвать ее, наверное, готов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По количеству углов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203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olna.org/wp-content/uploads/2014/11/putieshiestviie_v_stranu_informatiku1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57" y="-12970"/>
            <a:ext cx="9185785" cy="687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524328" y="5805264"/>
            <a:ext cx="1368152" cy="64807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27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etod-kopilka.ru/images/doc/1/358/5/img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71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2342413" y="437220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процесс 3">
            <a:hlinkClick r:id="rId2" action="ppaction://hlinksldjump"/>
          </p:cNvPr>
          <p:cNvSpPr/>
          <p:nvPr/>
        </p:nvSpPr>
        <p:spPr>
          <a:xfrm>
            <a:off x="753436" y="1988840"/>
            <a:ext cx="914400" cy="187220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>
            <a:hlinkClick r:id="rId3" action="ppaction://hlinksldjump"/>
          </p:cNvPr>
          <p:cNvSpPr/>
          <p:nvPr/>
        </p:nvSpPr>
        <p:spPr>
          <a:xfrm>
            <a:off x="467544" y="471179"/>
            <a:ext cx="914400" cy="900680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ручное управление 5">
            <a:hlinkClick r:id="rId2" action="ppaction://hlinksldjump"/>
          </p:cNvPr>
          <p:cNvSpPr/>
          <p:nvPr/>
        </p:nvSpPr>
        <p:spPr>
          <a:xfrm>
            <a:off x="4116524" y="648557"/>
            <a:ext cx="1054968" cy="936684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138567" y="3356634"/>
            <a:ext cx="1490464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fotohomka.ru/images/Nov/03/18305de351e857f09852dbc226537b69/mini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75" y="4365104"/>
            <a:ext cx="3071123" cy="228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ертикальный свиток 9"/>
          <p:cNvSpPr/>
          <p:nvPr/>
        </p:nvSpPr>
        <p:spPr>
          <a:xfrm>
            <a:off x="5171492" y="354360"/>
            <a:ext cx="3865004" cy="4658816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Я фигура – хоть куда,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Очень ровная бываю всегда,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Все углы во мне равны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И четыре стороны.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Кубик – мой любимый брат,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Потому что я…</a:t>
            </a:r>
          </a:p>
        </p:txBody>
      </p:sp>
    </p:spTree>
    <p:extLst>
      <p:ext uri="{BB962C8B-B14F-4D97-AF65-F5344CB8AC3E}">
        <p14:creationId xmlns:p14="http://schemas.microsoft.com/office/powerpoint/2010/main" xmlns="" val="30382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olna.org/wp-content/uploads/2014/11/putieshiestviie_v_stranu_informatiku1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57" y="-12970"/>
            <a:ext cx="9185785" cy="687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524328" y="5805264"/>
            <a:ext cx="1368152" cy="64807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03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98</Words>
  <Application>Microsoft Office PowerPoint</Application>
  <PresentationFormat>Экран (4:3)</PresentationFormat>
  <Paragraphs>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</dc:creator>
  <cp:lastModifiedBy>Admin</cp:lastModifiedBy>
  <cp:revision>31</cp:revision>
  <dcterms:created xsi:type="dcterms:W3CDTF">2016-09-20T10:25:56Z</dcterms:created>
  <dcterms:modified xsi:type="dcterms:W3CDTF">2020-04-27T17:50:34Z</dcterms:modified>
</cp:coreProperties>
</file>